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7" d="100"/>
          <a:sy n="47" d="100"/>
        </p:scale>
        <p:origin x="16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0D0A-FFBB-7D74-8D5E-9383CC85B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9F019A-9D8B-0F2D-DC47-917F27D62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2EC857-8B8D-6E3C-1FA2-5991E9F9D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9000F3-83E7-1446-9C71-AC986651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046BFB-822B-01B0-852C-7174CD1B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816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B2E301-61BF-2979-0BA0-F1670D6E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790523-E75D-2BDA-AF8D-7102FE4DD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292091-B513-B869-C55A-34E0BE494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4A0E61-C55A-C291-8239-D5293F649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A5B60C-7260-A8A7-7A77-4F3FAF7A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9115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F96DB04-70DB-A052-137E-D5A8364C8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8E385D-A0C8-E9FC-FDA9-C891DF21C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DB7E30-7DAC-801B-6194-CC539E930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5E9C81-672F-CE99-48B5-55FFB5485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B3585A-F854-F86C-D3F9-3F50504A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946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63283-B245-26A6-589D-49128936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8F3FC3-C6DA-53B9-994E-D31350D0B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E334F9-6D0B-A845-9283-694F79EB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AE6448-B47A-3F9E-2952-2E4EB8F8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6F5EA6-3FE1-80C1-A70D-0C5093CB8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7424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74D5A-B773-89BC-299B-570B18781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4167074-FEDA-B6AD-9048-B6772F504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A8A7CC-C3ED-053F-A320-460D4F1BA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6FF864-6BCE-4945-565A-FFAE733A1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E1A8A-0BBA-D327-8A96-1A435441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774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24EA7-9709-9415-BA6D-B4E323D30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368015-DBEA-3E71-5693-75FF1128DB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C3FF8F-5BF1-7B90-5A7F-988D87867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F7D4A0A-D4F7-172E-7A9B-6EAB97CD9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2182260-BFFF-E987-221D-4A70E48F6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56C043E-E8F6-084D-BEDA-986566495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8995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1B1A15-47F7-789F-7D4F-AC521F683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46C15D-CDB4-A238-5A44-129C65EEC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01158F-862C-9522-95BC-1C75C2414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E548D4-27DD-C800-DB0A-E9CEA97FC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3606BF3-5D22-BFBD-AEBE-8C160760C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62B7621-364F-CA1D-124F-78809AEE8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E99B5C5-310A-2DDD-E340-9A6B7D0F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B936F22-B237-6298-E000-2073AE13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4579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8603E-DA54-55C3-F208-F8F81A4B4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D7F9F8-46AE-73EC-BBA9-5CD1D75E8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3D1E11-41B4-DBAC-CAED-8661EBAA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EA1D15F-5BA4-C74E-7547-39D325EB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40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819E51C-595F-DADD-38C1-56E9EBE9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3AFE4BB-67E1-D6A6-FBE7-FC77C0369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106C126-98E3-B8D0-3A26-4718DE2A7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51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A14C4-6622-01D8-FDEF-25A5A3211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0379F0-BC4D-BC35-0624-730DB35BD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2430C2F-B330-A15C-A8CE-034CAB4FE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66AF2A-5BD4-8F85-EB81-605FE6BB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701E02C-6B75-AF02-B2FA-751B3BB98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199483-DFDB-B741-D6E9-6D17D4EA2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0725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BAF55-9D54-71AD-0BE7-4C05F4A52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8B5B0AD-C609-D6D0-1BF1-3806B2765D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D7DC06-2AA7-DF68-DE40-CE9FB5310D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7F2E1A-B0F4-94F3-747B-6EC86EBF5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B98943-04BD-DF5E-F1CE-FB70AC2D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00B760D-AE6C-C982-2242-B813AEE02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9456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E643549-2182-7ADB-706E-EF6910FD7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6FF1F0-73FC-46B8-4BD3-7C8043868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C774F6-97C8-18FE-C39E-81D6940844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6A95E-12AC-41CF-9670-1E6605C8BA6E}" type="datetimeFigureOut">
              <a:rPr lang="es-CO" smtClean="0"/>
              <a:t>9/09/2025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7F1269-7068-BFC8-DF4E-82D65EB47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A65C81-BE2A-D37E-6D72-70AC6D60D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D86A76-273A-482D-9812-E0150A539E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7611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4EDF73-37A7-4C3C-D298-5E650C3D3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BF19BB-A639-3144-9CF8-1C80C5D4D8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7" name="Grabación de pantalla 6">
            <a:hlinkClick r:id="" action="ppaction://media"/>
            <a:extLst>
              <a:ext uri="{FF2B5EF4-FFF2-40B4-BE49-F238E27FC236}">
                <a16:creationId xmlns:a16="http://schemas.microsoft.com/office/drawing/2014/main" id="{B819FCCB-6F99-DC9E-7189-70FC85FD14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60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85"/>
    </mc:Choice>
    <mc:Fallback>
      <p:transition spd="slow" advTm="22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A68FC5E66A6B549A35158E67366B0CC" ma:contentTypeVersion="12" ma:contentTypeDescription="Crear nuevo documento." ma:contentTypeScope="" ma:versionID="8638e0d5001b5a01799e5d529923f58e">
  <xsd:schema xmlns:xsd="http://www.w3.org/2001/XMLSchema" xmlns:xs="http://www.w3.org/2001/XMLSchema" xmlns:p="http://schemas.microsoft.com/office/2006/metadata/properties" xmlns:ns3="09af9201-993e-4e0d-960d-baf948492baa" xmlns:ns4="f53dd4a8-732d-432b-9d2e-0a0153a6368f" targetNamespace="http://schemas.microsoft.com/office/2006/metadata/properties" ma:root="true" ma:fieldsID="f8e736ba56704c42d61ab245bcf918f9" ns3:_="" ns4:_="">
    <xsd:import namespace="09af9201-993e-4e0d-960d-baf948492baa"/>
    <xsd:import namespace="f53dd4a8-732d-432b-9d2e-0a0153a6368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af9201-993e-4e0d-960d-baf948492b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3dd4a8-732d-432b-9d2e-0a0153a6368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9af9201-993e-4e0d-960d-baf948492baa" xsi:nil="true"/>
  </documentManagement>
</p:properties>
</file>

<file path=customXml/itemProps1.xml><?xml version="1.0" encoding="utf-8"?>
<ds:datastoreItem xmlns:ds="http://schemas.openxmlformats.org/officeDocument/2006/customXml" ds:itemID="{30A8D9F4-9B80-4B8B-8543-738892359A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af9201-993e-4e0d-960d-baf948492baa"/>
    <ds:schemaRef ds:uri="f53dd4a8-732d-432b-9d2e-0a0153a636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109929B-FF48-40D9-BCC2-79BF157889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D11C1E-205F-41A6-B709-4D649BEF280A}">
  <ds:schemaRefs>
    <ds:schemaRef ds:uri="http://schemas.microsoft.com/office/2006/documentManagement/types"/>
    <ds:schemaRef ds:uri="f53dd4a8-732d-432b-9d2e-0a0153a6368f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09af9201-993e-4e0d-960d-baf948492baa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Galvis Montoya Daniel Stiven</dc:creator>
  <cp:lastModifiedBy>Galvis Montoya Daniel Stiven</cp:lastModifiedBy>
  <cp:revision>1</cp:revision>
  <dcterms:created xsi:type="dcterms:W3CDTF">2025-09-09T17:58:28Z</dcterms:created>
  <dcterms:modified xsi:type="dcterms:W3CDTF">2025-09-09T18:07:23Z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0x0101008A68FC5E66A6B549A35158E67366B0CC</vt:lpwstr>
  </property>
</Properties>
</file>

<file path=docProps/thumbnail.jpeg>
</file>